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A09"/>
    <a:srgbClr val="BF480D"/>
    <a:srgbClr val="E6AF00"/>
    <a:srgbClr val="C53007"/>
    <a:srgbClr val="C8A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01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76DF26-A316-6BD3-F2CE-0D5F8F1F9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2FEEF0-7B9E-9FAD-D8E0-B611B3357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19196A-09B8-AA65-DB2A-255C8B62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5236880-BA22-2683-D71A-157A7280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0B1021-2303-F327-1828-741EC2A37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34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2A1A4E-A5F0-E885-CDFE-FF5E99668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45039B0-6DFB-A97F-A463-ACEE0F7C6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FAFD15-475B-B24F-80E3-84785925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80A2417-3974-6EE9-8F22-5E20982E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279A5ED-4137-63FE-28C5-0CD264CE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45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91B4B0E-D899-6669-50D0-95D0AC604F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CAF339D-3846-2454-E20E-3DA0E8315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CDC22AE-06AC-58AF-82C1-546A15B0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BB4EDCF-9590-FF3A-F77A-B0F23EE6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92EE624-9EC4-BDF5-A8A4-F3EBBFA3C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632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A54A4C-0EF1-0FDC-0261-05A5C63D9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2F1DE8-5624-C565-1311-FEEB4BD0F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DB769CD-89D8-FB5F-E239-27EC261E9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6C2F6C8-1B00-E8F0-0958-BE4E4979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62041B8-DD24-42A6-25AE-B4BDE7C5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03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598-706D-D4E3-E404-131D5837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E6CD39D-08DC-3C89-32DB-7D9160B75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DA875B9-C835-32D7-0F8C-5D6D60EF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630E6AA-8907-3009-B16C-23292C67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FA36665-2D25-5630-D4B4-9F6115CC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587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B50A7-5FAE-8698-3DBA-F83B6205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C81BEBE-1C56-E943-F0A9-B9F243313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073FBA3-D47F-07F9-A155-7D6419D2F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B443E48-E4C7-334C-5137-5F044285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4B87ACC-C6F7-B017-8669-F8CBFE4D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A23DA1C-8CBD-C271-8AB0-F9D3D97BD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3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64BFC6-C7F8-A841-7EB4-6935CB14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07BEF3D-2CBD-5C7D-C724-9C727D20A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A1CC9BF-7AEA-14A4-9F9F-A5B100696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268AB49-ACDF-F1A3-803A-6351D4ECA4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667719C-2345-29DB-3547-41CC55AA1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43A7D48-C998-5763-CCD6-F6938B8C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81FA5BD-02A5-91D6-6D53-DA3F8C99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614AC7B-6DB6-3904-2F1E-D7048039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344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DA68BC-6447-FC1E-061E-9DE0ED09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F1E001B-378E-0F52-F307-01465EC3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2BF6534-6A7D-5BA6-323C-AAE7631D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59F573F-90C8-7624-C654-B743F52B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824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8D8C2FF-114C-C3F6-87FD-F0418372D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5198BAD-E7EA-1AA8-AB51-315FBF4A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A1A2899-1DAE-0136-AD92-2579A685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194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48A895-009B-5774-0871-095F12AE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F0F606-D20C-05EF-D636-1A8E49B6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91F10AE-2290-A636-F4FC-7EC7C549A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AD2B768-1109-3BF7-B2F6-88E398C83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49ACC4B-CAA6-151A-970D-1482C209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6C08925-846C-219F-76DE-13B0945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793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F81C32-A401-D891-22C3-8DE042FF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C65361E-CE40-301C-E11E-8619D1350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4A38AFA-8D91-37BE-25E3-2B8CA445E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B6BFBE6-E599-CF39-7A4E-DBE432945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2BAF02F-89A3-089D-59AA-855DF599E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375B29C-F64A-9E1E-878F-798DE214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435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ACDE710-97DC-FC48-4A40-D510BAB2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2F63086-3F2F-0EAF-B211-D8821EBB1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C60688F-85EF-DB45-C854-A99681390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4E0D24-9893-DF2E-9C2B-696805286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D7F9121-BFFC-04AA-2D1E-26EFFAD6F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625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109790-59F1-4C40-341A-C5AE9AF4C1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F77A09"/>
                </a:solidFill>
              </a:rPr>
              <a:t>Kis kezek – nagy algoritmusok: MI az óvodai nevelésben</a:t>
            </a:r>
            <a:endParaRPr lang="hu-HU" dirty="0">
              <a:solidFill>
                <a:srgbClr val="F77A09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6BE13BD-0873-26D5-F81C-170F15DF27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>
                <a:solidFill>
                  <a:srgbClr val="002060"/>
                </a:solidFill>
              </a:rPr>
              <a:t>EdTech</a:t>
            </a:r>
            <a:r>
              <a:rPr lang="hu-HU" dirty="0">
                <a:solidFill>
                  <a:srgbClr val="002060"/>
                </a:solidFill>
              </a:rPr>
              <a:t> és </a:t>
            </a:r>
            <a:r>
              <a:rPr lang="hu-HU" dirty="0" err="1">
                <a:solidFill>
                  <a:srgbClr val="002060"/>
                </a:solidFill>
              </a:rPr>
              <a:t>ChildTech</a:t>
            </a:r>
            <a:r>
              <a:rPr lang="hu-HU" dirty="0">
                <a:solidFill>
                  <a:srgbClr val="002060"/>
                </a:solidFill>
              </a:rPr>
              <a:t>: testvérek vagy külön világok?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292CB33-BAC5-0632-25C2-7663C9330E7A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C558B45-DAA7-C53F-7B67-9FE8D5ECE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9C2CF01-B2F9-D280-03D6-C556A3934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04C7E98-297D-1EFF-398D-0F5037114F09}"/>
              </a:ext>
            </a:extLst>
          </p:cNvPr>
          <p:cNvSpPr txBox="1"/>
          <p:nvPr/>
        </p:nvSpPr>
        <p:spPr>
          <a:xfrm>
            <a:off x="2088108" y="518614"/>
            <a:ext cx="112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 </a:t>
            </a:r>
            <a:r>
              <a:rPr lang="hu-HU" sz="2400" b="1" dirty="0" err="1">
                <a:solidFill>
                  <a:srgbClr val="F77A09"/>
                </a:solidFill>
              </a:rPr>
              <a:t>EdTech</a:t>
            </a:r>
            <a:endParaRPr lang="hu-HU" sz="2400" dirty="0">
              <a:solidFill>
                <a:srgbClr val="F77A09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42177EE-A916-69CC-7947-329E5F051DD3}"/>
              </a:ext>
            </a:extLst>
          </p:cNvPr>
          <p:cNvSpPr txBox="1"/>
          <p:nvPr/>
        </p:nvSpPr>
        <p:spPr>
          <a:xfrm>
            <a:off x="1554709" y="2093084"/>
            <a:ext cx="5398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>
                <a:solidFill>
                  <a:srgbClr val="002060"/>
                </a:solidFill>
              </a:rPr>
              <a:t>Oktatási technológia minden szinten</a:t>
            </a:r>
            <a:br>
              <a:rPr lang="hu-HU" sz="2000" dirty="0">
                <a:solidFill>
                  <a:srgbClr val="002060"/>
                </a:solidFill>
              </a:rPr>
            </a:br>
            <a:endParaRPr lang="hu-HU" sz="2000" dirty="0">
              <a:solidFill>
                <a:srgbClr val="00206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</a:rPr>
              <a:t>Digitális naplók, adminisztráció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2000" dirty="0">
              <a:solidFill>
                <a:srgbClr val="00206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</a:rPr>
              <a:t>Online tanulási platformok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2000" dirty="0">
              <a:solidFill>
                <a:srgbClr val="00206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</a:rPr>
              <a:t>MI-alapú elemző rendszerek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93F920F-8D41-E3F3-984B-2B362E953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1B70F024-8D92-8E78-D56A-19E2ACF290F8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FAAF0E4-A1B4-FA8C-DDAA-D812A60D2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22" y="2093084"/>
            <a:ext cx="4782403" cy="318826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EA6E5D6-FD1E-4135-E94F-39BC8366D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3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8AC41-4276-45C0-39F7-B5B647E7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2566BC1-BC5D-CC40-82FC-2C19A8A56559}"/>
              </a:ext>
            </a:extLst>
          </p:cNvPr>
          <p:cNvSpPr txBox="1"/>
          <p:nvPr/>
        </p:nvSpPr>
        <p:spPr>
          <a:xfrm>
            <a:off x="2088108" y="518614"/>
            <a:ext cx="1403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solidFill>
                  <a:srgbClr val="F77A09"/>
                </a:solidFill>
              </a:rPr>
              <a:t>ChildTech</a:t>
            </a:r>
            <a:endParaRPr lang="hu-HU" sz="2400" dirty="0">
              <a:solidFill>
                <a:srgbClr val="F77A09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0E9321A-A49A-681C-7387-6DF276EC6346}"/>
              </a:ext>
            </a:extLst>
          </p:cNvPr>
          <p:cNvSpPr txBox="1"/>
          <p:nvPr/>
        </p:nvSpPr>
        <p:spPr>
          <a:xfrm>
            <a:off x="1595651" y="2008493"/>
            <a:ext cx="46929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>
                <a:solidFill>
                  <a:srgbClr val="002060"/>
                </a:solidFill>
              </a:rPr>
              <a:t>Gyermekbarát digitális világ</a:t>
            </a:r>
            <a:br>
              <a:rPr lang="hu-HU" sz="2000" dirty="0">
                <a:solidFill>
                  <a:srgbClr val="002060"/>
                </a:solidFill>
              </a:rPr>
            </a:br>
            <a:endParaRPr lang="hu-HU" sz="2000" dirty="0">
              <a:solidFill>
                <a:srgbClr val="00206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</a:rPr>
              <a:t>Játékrobotok, mesemondó appok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2000" dirty="0">
              <a:solidFill>
                <a:srgbClr val="00206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</a:rPr>
              <a:t>Érzelmi intelligencia fejlesztés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hu-HU" sz="2000" dirty="0">
              <a:solidFill>
                <a:srgbClr val="00206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</a:rPr>
              <a:t>Kreativitást támogató eszközök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740FC47-5E06-7EA6-87C1-608E3BA81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04DFD9D0-EBC0-DE05-44F9-FA77BA85CF91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9DF339B-1D8E-BC1E-599A-BC9D0293F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63" y="2008493"/>
            <a:ext cx="4674362" cy="311624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B875C83-3EBB-62F0-2BFE-3F88A3E8E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4AC75-7C04-118C-E77B-6F25FA146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F71308E-D65C-C975-6C00-F5593627AD78}"/>
              </a:ext>
            </a:extLst>
          </p:cNvPr>
          <p:cNvSpPr txBox="1"/>
          <p:nvPr/>
        </p:nvSpPr>
        <p:spPr>
          <a:xfrm>
            <a:off x="2088108" y="518614"/>
            <a:ext cx="305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F77A09"/>
                </a:solidFill>
              </a:rPr>
              <a:t>Kapcsolódás és eltérés</a:t>
            </a:r>
            <a:endParaRPr lang="hu-HU" sz="2400" dirty="0">
              <a:solidFill>
                <a:srgbClr val="F77A09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F8B4DF8-A259-F272-B4E8-3FB22E3A38AE}"/>
              </a:ext>
            </a:extLst>
          </p:cNvPr>
          <p:cNvSpPr txBox="1"/>
          <p:nvPr/>
        </p:nvSpPr>
        <p:spPr>
          <a:xfrm>
            <a:off x="1616123" y="2005081"/>
            <a:ext cx="61426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2060"/>
                </a:solidFill>
              </a:rPr>
              <a:t>🔗 </a:t>
            </a:r>
            <a:r>
              <a:rPr lang="hu-HU" sz="2000" b="1" dirty="0">
                <a:solidFill>
                  <a:srgbClr val="002060"/>
                </a:solidFill>
              </a:rPr>
              <a:t>Kapcsolódás:</a:t>
            </a:r>
          </a:p>
          <a:p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 err="1">
                <a:solidFill>
                  <a:srgbClr val="002060"/>
                </a:solidFill>
              </a:rPr>
              <a:t>ChildTech</a:t>
            </a:r>
            <a:r>
              <a:rPr lang="hu-HU" sz="2000" dirty="0">
                <a:solidFill>
                  <a:srgbClr val="002060"/>
                </a:solidFill>
              </a:rPr>
              <a:t> = az </a:t>
            </a:r>
            <a:r>
              <a:rPr lang="hu-HU" sz="2000" dirty="0" err="1">
                <a:solidFill>
                  <a:srgbClr val="002060"/>
                </a:solidFill>
              </a:rPr>
              <a:t>EdTech</a:t>
            </a:r>
            <a:r>
              <a:rPr lang="hu-HU" sz="2000" dirty="0">
                <a:solidFill>
                  <a:srgbClr val="002060"/>
                </a:solidFill>
              </a:rPr>
              <a:t> speciális ága</a:t>
            </a:r>
          </a:p>
          <a:p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b="1" dirty="0">
                <a:solidFill>
                  <a:srgbClr val="002060"/>
                </a:solidFill>
              </a:rPr>
              <a:t>⚖️ Eltérés:</a:t>
            </a:r>
          </a:p>
          <a:p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 err="1">
                <a:solidFill>
                  <a:srgbClr val="002060"/>
                </a:solidFill>
              </a:rPr>
              <a:t>EdTech</a:t>
            </a:r>
            <a:r>
              <a:rPr lang="hu-HU" sz="2000" dirty="0">
                <a:solidFill>
                  <a:srgbClr val="002060"/>
                </a:solidFill>
              </a:rPr>
              <a:t>: intézményi keretek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 err="1">
                <a:solidFill>
                  <a:srgbClr val="002060"/>
                </a:solidFill>
              </a:rPr>
              <a:t>ChildTech</a:t>
            </a:r>
            <a:r>
              <a:rPr lang="hu-HU" sz="2000" dirty="0">
                <a:solidFill>
                  <a:srgbClr val="002060"/>
                </a:solidFill>
              </a:rPr>
              <a:t>: közvetlen gyermeki élmény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F57523B-3E80-B2C1-34BC-ECD332A18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3A82EA04-3B67-E79A-2441-3EB243266466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C9B4CDE-031F-37E0-1A6D-79DB7540D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99" y="2005082"/>
            <a:ext cx="3740626" cy="374062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369777A-1201-FA87-0FF2-CF49D1937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8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78A2E-508D-24A1-EC14-C8E30A4ED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3E0BF99-1424-2B28-6EED-0CA1E2EF7D25}"/>
              </a:ext>
            </a:extLst>
          </p:cNvPr>
          <p:cNvSpPr txBox="1"/>
          <p:nvPr/>
        </p:nvSpPr>
        <p:spPr>
          <a:xfrm>
            <a:off x="2088108" y="518614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F77A09"/>
                </a:solidFill>
              </a:rPr>
              <a:t>Az üzenet</a:t>
            </a:r>
            <a:endParaRPr lang="hu-HU" sz="2400" dirty="0">
              <a:solidFill>
                <a:srgbClr val="F77A09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69231E6-010F-C308-FB93-C531B409F165}"/>
              </a:ext>
            </a:extLst>
          </p:cNvPr>
          <p:cNvSpPr txBox="1"/>
          <p:nvPr/>
        </p:nvSpPr>
        <p:spPr>
          <a:xfrm>
            <a:off x="1616124" y="2008493"/>
            <a:ext cx="5501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000" dirty="0">
                <a:solidFill>
                  <a:srgbClr val="002060"/>
                </a:solidFill>
              </a:rPr>
              <a:t>👉 Az </a:t>
            </a:r>
            <a:r>
              <a:rPr lang="hu-HU" sz="2000" dirty="0" err="1">
                <a:solidFill>
                  <a:srgbClr val="002060"/>
                </a:solidFill>
              </a:rPr>
              <a:t>EdTech</a:t>
            </a:r>
            <a:r>
              <a:rPr lang="hu-HU" sz="2000" dirty="0">
                <a:solidFill>
                  <a:srgbClr val="002060"/>
                </a:solidFill>
              </a:rPr>
              <a:t> adja a keretet,</a:t>
            </a:r>
          </a:p>
          <a:p>
            <a:pPr lvl="0"/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👉 A </a:t>
            </a:r>
            <a:r>
              <a:rPr lang="hu-HU" sz="2000" dirty="0" err="1">
                <a:solidFill>
                  <a:srgbClr val="002060"/>
                </a:solidFill>
              </a:rPr>
              <a:t>ChildTech</a:t>
            </a:r>
            <a:r>
              <a:rPr lang="hu-HU" sz="2000" dirty="0">
                <a:solidFill>
                  <a:srgbClr val="002060"/>
                </a:solidFill>
              </a:rPr>
              <a:t> a gyermeki élményt.</a:t>
            </a:r>
          </a:p>
          <a:p>
            <a:pPr lvl="0"/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🌍 Együtt: jövő óvodája - innováció és gyermekközpontúság kéz a kézben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021C6A6-7816-EB1B-23C7-EBE9F8B23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A5B7C6B-76C5-5CFA-93CA-F7B9FE651B38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61121C8-FB76-D232-0BA5-A93A80F15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61" y="2008493"/>
            <a:ext cx="4817664" cy="321177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045DFB9-1F5F-8D88-BEAC-91FEC19E6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2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F0B7D-8A8A-D7F7-2333-A36D17F41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1CB682B1-7B4B-4CE5-0BB6-4B727986A9FC}"/>
              </a:ext>
            </a:extLst>
          </p:cNvPr>
          <p:cNvSpPr txBox="1"/>
          <p:nvPr/>
        </p:nvSpPr>
        <p:spPr>
          <a:xfrm>
            <a:off x="2088108" y="518614"/>
            <a:ext cx="120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F77A09"/>
                </a:solidFill>
              </a:rPr>
              <a:t>Felhívás</a:t>
            </a:r>
            <a:endParaRPr lang="hu-HU" sz="2400" dirty="0">
              <a:solidFill>
                <a:srgbClr val="F77A09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ED875C3-3C3F-F578-CBBF-2616417190C1}"/>
              </a:ext>
            </a:extLst>
          </p:cNvPr>
          <p:cNvSpPr txBox="1"/>
          <p:nvPr/>
        </p:nvSpPr>
        <p:spPr>
          <a:xfrm>
            <a:off x="1616124" y="2008493"/>
            <a:ext cx="59993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Kérdés hozzátok:</a:t>
            </a:r>
          </a:p>
          <a:p>
            <a:pPr lvl="0"/>
            <a:br>
              <a:rPr lang="hu-HU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Az óvodai csoportszobában </a:t>
            </a:r>
            <a:r>
              <a:rPr lang="hu-HU" sz="2000" dirty="0">
                <a:solidFill>
                  <a:srgbClr val="002060"/>
                </a:solidFill>
              </a:rPr>
              <a:t>Ti inkább </a:t>
            </a:r>
            <a:r>
              <a:rPr lang="hu-HU" sz="2000" dirty="0" err="1">
                <a:solidFill>
                  <a:srgbClr val="002060"/>
                </a:solidFill>
              </a:rPr>
              <a:t>EdTech</a:t>
            </a:r>
            <a:r>
              <a:rPr lang="hu-HU" sz="2000" dirty="0">
                <a:solidFill>
                  <a:srgbClr val="002060"/>
                </a:solidFill>
              </a:rPr>
              <a:t>-eszközökkel találkoztok a mindennapokban, vagy </a:t>
            </a:r>
            <a:r>
              <a:rPr lang="hu-HU" sz="2000" dirty="0" err="1">
                <a:solidFill>
                  <a:srgbClr val="002060"/>
                </a:solidFill>
              </a:rPr>
              <a:t>ChildTech</a:t>
            </a:r>
            <a:r>
              <a:rPr lang="hu-HU" sz="2000" dirty="0">
                <a:solidFill>
                  <a:srgbClr val="002060"/>
                </a:solidFill>
              </a:rPr>
              <a:t> megoldásokkal?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0A0B4FD-1A6D-472C-CE15-8A4401E05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12BCE40-E124-C745-BCC7-8191EE36E76B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807952A-F355-89A8-9A0C-03B4496D1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91" y="2008493"/>
            <a:ext cx="4694834" cy="312988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DD3DBE8-0981-519E-F8A0-74BE4664D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4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E3749-7AC7-2837-6367-11C5DBE07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4166F906-BF61-5AE6-7816-C94290599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37E63A7-EB4C-4964-08A5-9717D0C7F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666A8786-D1C0-3670-9E06-5463CF784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212</Words>
  <Application>Microsoft Office PowerPoint</Application>
  <PresentationFormat>Szélesvásznú</PresentationFormat>
  <Paragraphs>40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Office-téma</vt:lpstr>
      <vt:lpstr>Kis kezek – nagy algoritmusok: MI az óvodai nevelésben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Istvan Piroth</dc:creator>
  <cp:lastModifiedBy>Istvan Piroth</cp:lastModifiedBy>
  <cp:revision>17</cp:revision>
  <dcterms:created xsi:type="dcterms:W3CDTF">2025-09-13T13:56:24Z</dcterms:created>
  <dcterms:modified xsi:type="dcterms:W3CDTF">2025-09-22T21:05:33Z</dcterms:modified>
</cp:coreProperties>
</file>